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725"/>
    <a:srgbClr val="DB2B7B"/>
    <a:srgbClr val="584BCF"/>
    <a:srgbClr val="FEDA75"/>
    <a:srgbClr val="1DA1F2"/>
    <a:srgbClr val="1877F2"/>
    <a:srgbClr val="777777"/>
    <a:srgbClr val="949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95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665573"/>
            <a:ext cx="1402080" cy="630826"/>
          </a:xfrm>
          <a:prstGeom prst="rect">
            <a:avLst/>
          </a:prstGeom>
        </p:spPr>
        <p:txBody>
          <a:bodyPr vert="horz" lIns="465887" tIns="0" rIns="0" bIns="182880" rtlCol="0" anchor="b" anchorCtr="0"/>
          <a:lstStyle>
            <a:lvl1pPr algn="r">
              <a:defRPr sz="1200"/>
            </a:lvl1pPr>
          </a:lstStyle>
          <a:p>
            <a:pPr algn="l"/>
            <a:fld id="{4F12ADB4-074A-4CFB-880A-0E5B05327C4A}" type="datetimeFigureOut">
              <a:rPr lang="en-US" smtClean="0">
                <a:solidFill>
                  <a:srgbClr val="777777"/>
                </a:solidFill>
                <a:latin typeface="Century Gothic" panose="020B0502020202020204" pitchFamily="34" charset="0"/>
              </a:rPr>
              <a:pPr algn="l"/>
              <a:t>9/22/2020</a:t>
            </a:fld>
            <a:endParaRPr lang="en-US" dirty="0">
              <a:solidFill>
                <a:srgbClr val="777777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04160" y="8665573"/>
            <a:ext cx="1402080" cy="630826"/>
          </a:xfrm>
          <a:prstGeom prst="rect">
            <a:avLst/>
          </a:prstGeom>
        </p:spPr>
        <p:txBody>
          <a:bodyPr vert="horz" lIns="0" tIns="0" rIns="0" bIns="182880" rtlCol="0" anchor="b" anchorCtr="0"/>
          <a:lstStyle>
            <a:lvl1pPr algn="l">
              <a:defRPr sz="1200"/>
            </a:lvl1pPr>
          </a:lstStyle>
          <a:p>
            <a:pPr algn="ctr"/>
            <a:r>
              <a:rPr lang="en-US" dirty="0" smtClean="0">
                <a:solidFill>
                  <a:srgbClr val="777777"/>
                </a:solidFill>
                <a:latin typeface="Century Gothic" panose="020B0502020202020204" pitchFamily="34" charset="0"/>
              </a:rPr>
              <a:t>www.naesp.org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08320" y="8665574"/>
            <a:ext cx="1402080" cy="630828"/>
          </a:xfrm>
          <a:prstGeom prst="rect">
            <a:avLst/>
          </a:prstGeom>
        </p:spPr>
        <p:txBody>
          <a:bodyPr vert="horz" lIns="0" tIns="0" rIns="465887" bIns="182880" rtlCol="0" anchor="b" anchorCtr="0"/>
          <a:lstStyle>
            <a:lvl1pPr algn="r">
              <a:defRPr sz="1200"/>
            </a:lvl1pPr>
          </a:lstStyle>
          <a:p>
            <a:fld id="{96FF7C53-F14C-404D-B325-9AF22277A82B}" type="slidenum">
              <a:rPr lang="en-US" smtClean="0">
                <a:solidFill>
                  <a:srgbClr val="777777"/>
                </a:solidFill>
                <a:latin typeface="Century Gothic" panose="020B0502020202020204" pitchFamily="34" charset="0"/>
              </a:rPr>
              <a:t>‹#›</a:t>
            </a:fld>
            <a:endParaRPr lang="en-US" dirty="0">
              <a:solidFill>
                <a:srgbClr val="77777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092" y="189571"/>
            <a:ext cx="2074849" cy="49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8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665573"/>
            <a:ext cx="1402080" cy="630826"/>
          </a:xfrm>
          <a:prstGeom prst="rect">
            <a:avLst/>
          </a:prstGeom>
        </p:spPr>
        <p:txBody>
          <a:bodyPr vert="horz" lIns="465887" tIns="0" rIns="0" bIns="182880" rtlCol="0" anchor="b" anchorCtr="0"/>
          <a:lstStyle>
            <a:lvl1pPr algn="r">
              <a:defRPr sz="1200"/>
            </a:lvl1pPr>
          </a:lstStyle>
          <a:p>
            <a:pPr algn="l"/>
            <a:fld id="{4F12ADB4-074A-4CFB-880A-0E5B05327C4A}" type="datetimeFigureOut">
              <a:rPr lang="en-US" smtClean="0">
                <a:solidFill>
                  <a:srgbClr val="777777"/>
                </a:solidFill>
                <a:latin typeface="Century Gothic" panose="020B0502020202020204" pitchFamily="34" charset="0"/>
              </a:rPr>
              <a:pPr algn="l"/>
              <a:t>9/22/2020</a:t>
            </a:fld>
            <a:endParaRPr lang="en-US" dirty="0">
              <a:solidFill>
                <a:srgbClr val="777777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2804160" y="8665573"/>
            <a:ext cx="1402080" cy="630826"/>
          </a:xfrm>
          <a:prstGeom prst="rect">
            <a:avLst/>
          </a:prstGeom>
        </p:spPr>
        <p:txBody>
          <a:bodyPr vert="horz" lIns="0" tIns="0" rIns="0" bIns="182880" rtlCol="0" anchor="b" anchorCtr="0"/>
          <a:lstStyle>
            <a:lvl1pPr algn="l">
              <a:defRPr sz="1200"/>
            </a:lvl1pPr>
          </a:lstStyle>
          <a:p>
            <a:pPr algn="ctr"/>
            <a:r>
              <a:rPr lang="en-US" dirty="0" smtClean="0">
                <a:solidFill>
                  <a:srgbClr val="777777"/>
                </a:solidFill>
                <a:latin typeface="Century Gothic" panose="020B0502020202020204" pitchFamily="34" charset="0"/>
              </a:rPr>
              <a:t>www.naesp.org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5608320" y="8665574"/>
            <a:ext cx="1402080" cy="630828"/>
          </a:xfrm>
          <a:prstGeom prst="rect">
            <a:avLst/>
          </a:prstGeom>
        </p:spPr>
        <p:txBody>
          <a:bodyPr vert="horz" lIns="0" tIns="0" rIns="465887" bIns="182880" rtlCol="0" anchor="b" anchorCtr="0"/>
          <a:lstStyle>
            <a:lvl1pPr algn="r">
              <a:defRPr sz="1200"/>
            </a:lvl1pPr>
          </a:lstStyle>
          <a:p>
            <a:fld id="{96FF7C53-F14C-404D-B325-9AF22277A82B}" type="slidenum">
              <a:rPr lang="en-US" smtClean="0">
                <a:solidFill>
                  <a:srgbClr val="777777"/>
                </a:solidFill>
                <a:latin typeface="Century Gothic" panose="020B0502020202020204" pitchFamily="34" charset="0"/>
              </a:rPr>
              <a:t>‹#›</a:t>
            </a:fld>
            <a:endParaRPr lang="en-US" dirty="0">
              <a:solidFill>
                <a:srgbClr val="77777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092" y="189571"/>
            <a:ext cx="2074849" cy="49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7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0219" y="2825578"/>
            <a:ext cx="7168191" cy="1955977"/>
          </a:xfrm>
          <a:prstGeom prst="rect">
            <a:avLst/>
          </a:prstGeom>
        </p:spPr>
        <p:txBody>
          <a:bodyPr anchor="b"/>
          <a:lstStyle>
            <a:lvl1pPr algn="l">
              <a:defRPr sz="4400" b="1" baseline="0">
                <a:solidFill>
                  <a:srgbClr val="777777"/>
                </a:solidFill>
              </a:defRPr>
            </a:lvl1pPr>
          </a:lstStyle>
          <a:p>
            <a:r>
              <a:rPr lang="en-US" dirty="0" smtClean="0"/>
              <a:t>Click to Edit Title, and Reposition or Resize as Necessary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0220" y="4781555"/>
            <a:ext cx="7168190" cy="120735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77777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Use this space for the subtitle, or include relevant info such as date &amp; time.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199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37" name="Picture 3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1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49" name="Picture 4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53" name="Picture 5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56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17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43" name="Picture 4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47" name="Picture 4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58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33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37" name="Picture 3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56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0066635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5EA749-4142-4CEE-8FBE-E6627A081C4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82380" y="6406288"/>
            <a:ext cx="200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www.naesp.org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2231590" y="6406288"/>
            <a:ext cx="1707174" cy="369332"/>
            <a:chOff x="2212929" y="6984786"/>
            <a:chExt cx="1707174" cy="369332"/>
          </a:xfrm>
        </p:grpSpPr>
        <p:pic>
          <p:nvPicPr>
            <p:cNvPr id="37" name="Picture 3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29" y="7055152"/>
              <a:ext cx="228600" cy="22860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210" y="7055152"/>
              <a:ext cx="227171" cy="2286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 userDrawn="1"/>
          </p:nvSpPr>
          <p:spPr>
            <a:xfrm>
              <a:off x="2780829" y="6984786"/>
              <a:ext cx="1139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</a:rPr>
                <a:t>@naesp</a:t>
              </a:r>
              <a:endParaRPr lang="en-US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4048855" y="6406288"/>
            <a:ext cx="1749139" cy="369332"/>
            <a:chOff x="4030194" y="6984786"/>
            <a:chExt cx="1749139" cy="369332"/>
          </a:xfrm>
        </p:grpSpPr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0194" y="7055152"/>
              <a:ext cx="228600" cy="2286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 userDrawn="1"/>
          </p:nvSpPr>
          <p:spPr>
            <a:xfrm>
              <a:off x="4258160" y="6984786"/>
              <a:ext cx="152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@thenaesp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42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96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3" r:id="rId5"/>
    <p:sldLayoutId id="2147483656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AESP PPt Colors">
      <a:dk1>
        <a:srgbClr val="3E4448"/>
      </a:dk1>
      <a:lt1>
        <a:srgbClr val="FFFFFF"/>
      </a:lt1>
      <a:dk2>
        <a:srgbClr val="949DA2"/>
      </a:dk2>
      <a:lt2>
        <a:srgbClr val="F3F3F3"/>
      </a:lt2>
      <a:accent1>
        <a:srgbClr val="0069AA"/>
      </a:accent1>
      <a:accent2>
        <a:srgbClr val="C52033"/>
      </a:accent2>
      <a:accent3>
        <a:srgbClr val="64992D"/>
      </a:accent3>
      <a:accent4>
        <a:srgbClr val="FFC000"/>
      </a:accent4>
      <a:accent5>
        <a:srgbClr val="7030A0"/>
      </a:accent5>
      <a:accent6>
        <a:srgbClr val="F6F248"/>
      </a:accent6>
      <a:hlink>
        <a:srgbClr val="0069AA"/>
      </a:hlink>
      <a:folHlink>
        <a:srgbClr val="7030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ESP Custom PPt Template 2.potx" id="{CA7CFCA9-10AF-4A3A-8D86-DE0C037E9CC7}" vid="{A98B5F2C-9B6B-4F9D-83EF-EEDF297D2B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NAESP Custom PPt Template -BOARD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NAESP Template</dc:title>
  <dc:creator>NAESP</dc:creator>
  <cp:lastModifiedBy>setup</cp:lastModifiedBy>
  <cp:revision>2</cp:revision>
  <dcterms:created xsi:type="dcterms:W3CDTF">2019-08-13T15:00:19Z</dcterms:created>
  <dcterms:modified xsi:type="dcterms:W3CDTF">2020-09-22T19:14:04Z</dcterms:modified>
</cp:coreProperties>
</file>